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2"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hau Mahlakwane" initials="MM" lastIdx="1" clrIdx="0">
    <p:extLst>
      <p:ext uri="{19B8F6BF-5375-455C-9EA6-DF929625EA0E}">
        <p15:presenceInfo xmlns:p15="http://schemas.microsoft.com/office/powerpoint/2012/main" userId="87475dcf210e2ab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6517" autoAdjust="0"/>
  </p:normalViewPr>
  <p:slideViewPr>
    <p:cSldViewPr snapToGrid="0">
      <p:cViewPr varScale="1">
        <p:scale>
          <a:sx n="119" d="100"/>
          <a:sy n="119" d="100"/>
        </p:scale>
        <p:origin x="23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0331D6-3991-4C09-AE25-DE2FC7B24FA9}" type="doc">
      <dgm:prSet loTypeId="urn:microsoft.com/office/officeart/2005/8/layout/hProcess7" loCatId="process" qsTypeId="urn:microsoft.com/office/officeart/2005/8/quickstyle/simple1" qsCatId="simple" csTypeId="urn:microsoft.com/office/officeart/2005/8/colors/accent1_2" csCatId="accent1" phldr="1"/>
      <dgm:spPr/>
      <dgm:t>
        <a:bodyPr/>
        <a:lstStyle/>
        <a:p>
          <a:endParaRPr lang="en-ZA"/>
        </a:p>
      </dgm:t>
    </dgm:pt>
    <dgm:pt modelId="{6261BFE7-23EA-4885-BB6D-45B9BD4156A7}">
      <dgm:prSet phldrT="[Text]" custT="1"/>
      <dgm:spPr/>
      <dgm:t>
        <a:bodyPr/>
        <a:lstStyle/>
        <a:p>
          <a:pPr>
            <a:lnSpc>
              <a:spcPct val="150000"/>
            </a:lnSpc>
          </a:pPr>
          <a:r>
            <a:rPr lang="en-US" sz="1800" dirty="0">
              <a:latin typeface="Tahoma" panose="020B0604030504040204" pitchFamily="34" charset="0"/>
              <a:ea typeface="Tahoma" panose="020B0604030504040204" pitchFamily="34" charset="0"/>
              <a:cs typeface="Tahoma" panose="020B0604030504040204" pitchFamily="34" charset="0"/>
            </a:rPr>
            <a:t>They’ve approached me to assist them by developing an application that will allow them to edit pictures in the simplest way possible. </a:t>
          </a:r>
          <a:r>
            <a:rPr lang="en-ZA" sz="1800" dirty="0">
              <a:latin typeface="Arial" panose="020B0604020202020204" pitchFamily="34" charset="0"/>
              <a:cs typeface="Arial" panose="020B0604020202020204" pitchFamily="34" charset="0"/>
            </a:rPr>
            <a:t> </a:t>
          </a:r>
        </a:p>
      </dgm:t>
    </dgm:pt>
    <dgm:pt modelId="{070859E1-54E9-46BC-8CFE-A45755A751F2}">
      <dgm:prSet phldrT="[Text]"/>
      <dgm:spPr/>
      <dgm:t>
        <a:bodyPr/>
        <a:lstStyle/>
        <a:p>
          <a:r>
            <a:rPr lang="en-ZA" dirty="0"/>
            <a:t>.</a:t>
          </a:r>
        </a:p>
      </dgm:t>
    </dgm:pt>
    <dgm:pt modelId="{D55406CE-182F-4D80-BE8B-8F6C8DDAD4AB}" type="sibTrans" cxnId="{D51F5206-073B-44D0-827B-FC04DA45F753}">
      <dgm:prSet/>
      <dgm:spPr/>
      <dgm:t>
        <a:bodyPr/>
        <a:lstStyle/>
        <a:p>
          <a:endParaRPr lang="en-ZA"/>
        </a:p>
      </dgm:t>
    </dgm:pt>
    <dgm:pt modelId="{185C4E89-CBE3-48EA-81B8-FB2D9ED765C7}" type="parTrans" cxnId="{D51F5206-073B-44D0-827B-FC04DA45F753}">
      <dgm:prSet/>
      <dgm:spPr/>
      <dgm:t>
        <a:bodyPr/>
        <a:lstStyle/>
        <a:p>
          <a:endParaRPr lang="en-ZA"/>
        </a:p>
      </dgm:t>
    </dgm:pt>
    <dgm:pt modelId="{63811A6E-3635-4DE0-8DFD-6D9CF9406BB7}" type="sibTrans" cxnId="{F616D852-37B2-41D8-ACFB-7243F9D9C214}">
      <dgm:prSet/>
      <dgm:spPr/>
      <dgm:t>
        <a:bodyPr/>
        <a:lstStyle/>
        <a:p>
          <a:endParaRPr lang="en-ZA"/>
        </a:p>
      </dgm:t>
    </dgm:pt>
    <dgm:pt modelId="{6D2AEDF4-B9C0-4E9F-B664-E1DC7BE132A2}" type="parTrans" cxnId="{F616D852-37B2-41D8-ACFB-7243F9D9C214}">
      <dgm:prSet/>
      <dgm:spPr/>
      <dgm:t>
        <a:bodyPr/>
        <a:lstStyle/>
        <a:p>
          <a:endParaRPr lang="en-ZA"/>
        </a:p>
      </dgm:t>
    </dgm:pt>
    <dgm:pt modelId="{B0534356-2DB4-479A-BEAB-FB9599267B61}">
      <dgm:prSet phldrT="[Text]" custT="1"/>
      <dgm:spPr/>
      <dgm:t>
        <a:bodyPr/>
        <a:lstStyle/>
        <a:p>
          <a:pPr>
            <a:lnSpc>
              <a:spcPct val="150000"/>
            </a:lnSpc>
          </a:pPr>
          <a:r>
            <a:rPr lang="en-US" sz="1800" dirty="0">
              <a:latin typeface="Tahoma" panose="020B0604030504040204" pitchFamily="34" charset="0"/>
              <a:ea typeface="Tahoma" panose="020B0604030504040204" pitchFamily="34" charset="0"/>
              <a:cs typeface="Tahoma" panose="020B0604030504040204" pitchFamily="34" charset="0"/>
            </a:rPr>
            <a:t>In order to successfully continue providing their services during the fourth industrial revolution, they require software tools to help them.</a:t>
          </a:r>
          <a:endParaRPr lang="en-ZA" sz="1800" dirty="0">
            <a:latin typeface="Arial" panose="020B0604020202020204" pitchFamily="34" charset="0"/>
            <a:cs typeface="Arial" panose="020B0604020202020204" pitchFamily="34" charset="0"/>
          </a:endParaRPr>
        </a:p>
      </dgm:t>
    </dgm:pt>
    <dgm:pt modelId="{D2217F3A-1707-4E50-B84B-3AC2B7C57F6A}">
      <dgm:prSet phldrT="[Text]"/>
      <dgm:spPr/>
      <dgm:t>
        <a:bodyPr/>
        <a:lstStyle/>
        <a:p>
          <a:r>
            <a:rPr lang="en-ZA" dirty="0"/>
            <a:t>.</a:t>
          </a:r>
        </a:p>
      </dgm:t>
    </dgm:pt>
    <dgm:pt modelId="{BAD7CA05-B114-48B0-AD6C-C721C5C8F22D}" type="sibTrans" cxnId="{B1D0C8F9-3688-4734-9F96-CF5AEFC25B00}">
      <dgm:prSet/>
      <dgm:spPr/>
      <dgm:t>
        <a:bodyPr/>
        <a:lstStyle/>
        <a:p>
          <a:endParaRPr lang="en-ZA"/>
        </a:p>
      </dgm:t>
    </dgm:pt>
    <dgm:pt modelId="{9B9FBEA7-69ED-4B66-A70B-03AFCEAF0285}" type="parTrans" cxnId="{B1D0C8F9-3688-4734-9F96-CF5AEFC25B00}">
      <dgm:prSet/>
      <dgm:spPr/>
      <dgm:t>
        <a:bodyPr/>
        <a:lstStyle/>
        <a:p>
          <a:endParaRPr lang="en-ZA"/>
        </a:p>
      </dgm:t>
    </dgm:pt>
    <dgm:pt modelId="{F09BD27D-CEB2-4B62-BB1B-BD3307498430}" type="sibTrans" cxnId="{E895A015-0B05-4620-A7CD-CC6FD8762C15}">
      <dgm:prSet/>
      <dgm:spPr/>
      <dgm:t>
        <a:bodyPr/>
        <a:lstStyle/>
        <a:p>
          <a:endParaRPr lang="en-ZA"/>
        </a:p>
      </dgm:t>
    </dgm:pt>
    <dgm:pt modelId="{ECC1560F-22FD-427E-AFCC-285E8B73333C}" type="parTrans" cxnId="{E895A015-0B05-4620-A7CD-CC6FD8762C15}">
      <dgm:prSet/>
      <dgm:spPr/>
      <dgm:t>
        <a:bodyPr/>
        <a:lstStyle/>
        <a:p>
          <a:endParaRPr lang="en-ZA"/>
        </a:p>
      </dgm:t>
    </dgm:pt>
    <dgm:pt modelId="{860935C6-0652-4574-A913-2801E4CE274F}">
      <dgm:prSet phldrT="[Text]" custT="1"/>
      <dgm:spPr/>
      <dgm:t>
        <a:bodyPr/>
        <a:lstStyle/>
        <a:p>
          <a:pPr algn="l">
            <a:lnSpc>
              <a:spcPct val="150000"/>
            </a:lnSpc>
          </a:pPr>
          <a:r>
            <a:rPr lang="en-ZA" sz="1600" dirty="0">
              <a:latin typeface="Arial" panose="020B0604020202020204" pitchFamily="34" charset="0"/>
              <a:cs typeface="Arial" panose="020B0604020202020204" pitchFamily="34" charset="0"/>
            </a:rPr>
            <a:t>iEscape is a company </a:t>
          </a:r>
          <a:r>
            <a:rPr lang="en-US" sz="1600" dirty="0">
              <a:latin typeface="Arial" panose="020B0604020202020204" pitchFamily="34" charset="0"/>
              <a:ea typeface="Tahoma" panose="020B0604030504040204" pitchFamily="34" charset="0"/>
              <a:cs typeface="Arial" panose="020B0604020202020204" pitchFamily="34" charset="0"/>
            </a:rPr>
            <a:t>that provides printing and embroidery services for their clients and have been struggling with printing images.</a:t>
          </a:r>
          <a:endParaRPr lang="en-ZA" sz="1600" dirty="0">
            <a:latin typeface="Arial" panose="020B0604020202020204" pitchFamily="34" charset="0"/>
            <a:cs typeface="Arial" panose="020B0604020202020204" pitchFamily="34" charset="0"/>
          </a:endParaRPr>
        </a:p>
      </dgm:t>
    </dgm:pt>
    <dgm:pt modelId="{5BB79811-6D43-4155-9024-24E245294B2E}">
      <dgm:prSet phldrT="[Text]"/>
      <dgm:spPr/>
      <dgm:t>
        <a:bodyPr/>
        <a:lstStyle/>
        <a:p>
          <a:r>
            <a:rPr lang="en-ZA" dirty="0"/>
            <a:t>.</a:t>
          </a:r>
        </a:p>
      </dgm:t>
    </dgm:pt>
    <dgm:pt modelId="{0029E224-FAF5-4E74-B69A-7DB98D646944}" type="sibTrans" cxnId="{80E0D8B8-4832-4F2C-A1AC-9FB7CE79B719}">
      <dgm:prSet/>
      <dgm:spPr/>
      <dgm:t>
        <a:bodyPr/>
        <a:lstStyle/>
        <a:p>
          <a:endParaRPr lang="en-ZA"/>
        </a:p>
      </dgm:t>
    </dgm:pt>
    <dgm:pt modelId="{F18D146C-492B-4167-94BE-782C76E3E620}" type="parTrans" cxnId="{80E0D8B8-4832-4F2C-A1AC-9FB7CE79B719}">
      <dgm:prSet/>
      <dgm:spPr/>
      <dgm:t>
        <a:bodyPr/>
        <a:lstStyle/>
        <a:p>
          <a:endParaRPr lang="en-ZA"/>
        </a:p>
      </dgm:t>
    </dgm:pt>
    <dgm:pt modelId="{F9B9780E-179D-42D6-BB72-48BCC5B87E86}" type="sibTrans" cxnId="{FA0CE608-DE0F-4411-A9AC-2CF0FD63CEEC}">
      <dgm:prSet/>
      <dgm:spPr/>
      <dgm:t>
        <a:bodyPr/>
        <a:lstStyle/>
        <a:p>
          <a:endParaRPr lang="en-ZA"/>
        </a:p>
      </dgm:t>
    </dgm:pt>
    <dgm:pt modelId="{9AA778E0-5A3A-4A6F-9FAB-36AC3CEB2A58}" type="parTrans" cxnId="{FA0CE608-DE0F-4411-A9AC-2CF0FD63CEEC}">
      <dgm:prSet/>
      <dgm:spPr/>
      <dgm:t>
        <a:bodyPr/>
        <a:lstStyle/>
        <a:p>
          <a:endParaRPr lang="en-ZA"/>
        </a:p>
      </dgm:t>
    </dgm:pt>
    <dgm:pt modelId="{8E7F1F66-446B-4F25-ADAD-726623CB3C62}" type="pres">
      <dgm:prSet presAssocID="{180331D6-3991-4C09-AE25-DE2FC7B24FA9}" presName="Name0" presStyleCnt="0">
        <dgm:presLayoutVars>
          <dgm:dir/>
          <dgm:animLvl val="lvl"/>
          <dgm:resizeHandles val="exact"/>
        </dgm:presLayoutVars>
      </dgm:prSet>
      <dgm:spPr/>
    </dgm:pt>
    <dgm:pt modelId="{0CCAA256-8023-4660-873C-402D822BC696}" type="pres">
      <dgm:prSet presAssocID="{5BB79811-6D43-4155-9024-24E245294B2E}" presName="compositeNode" presStyleCnt="0">
        <dgm:presLayoutVars>
          <dgm:bulletEnabled val="1"/>
        </dgm:presLayoutVars>
      </dgm:prSet>
      <dgm:spPr/>
    </dgm:pt>
    <dgm:pt modelId="{6CF6A057-1746-45C0-9BE9-90C400F59080}" type="pres">
      <dgm:prSet presAssocID="{5BB79811-6D43-4155-9024-24E245294B2E}" presName="bgRect" presStyleLbl="node1" presStyleIdx="0" presStyleCnt="3" custLinFactNeighborX="-18718" custLinFactNeighborY="-8977"/>
      <dgm:spPr/>
    </dgm:pt>
    <dgm:pt modelId="{CD91E28F-8DA2-4C94-BA6C-C25527CBE4F4}" type="pres">
      <dgm:prSet presAssocID="{5BB79811-6D43-4155-9024-24E245294B2E}" presName="parentNode" presStyleLbl="node1" presStyleIdx="0" presStyleCnt="3">
        <dgm:presLayoutVars>
          <dgm:chMax val="0"/>
          <dgm:bulletEnabled val="1"/>
        </dgm:presLayoutVars>
      </dgm:prSet>
      <dgm:spPr/>
    </dgm:pt>
    <dgm:pt modelId="{85A2660A-104A-473C-8A90-4CD2C5A539AF}" type="pres">
      <dgm:prSet presAssocID="{5BB79811-6D43-4155-9024-24E245294B2E}" presName="childNode" presStyleLbl="node1" presStyleIdx="0" presStyleCnt="3">
        <dgm:presLayoutVars>
          <dgm:bulletEnabled val="1"/>
        </dgm:presLayoutVars>
      </dgm:prSet>
      <dgm:spPr/>
    </dgm:pt>
    <dgm:pt modelId="{13CE3188-22ED-49B0-BC19-0D07CB6FBE44}" type="pres">
      <dgm:prSet presAssocID="{0029E224-FAF5-4E74-B69A-7DB98D646944}" presName="hSp" presStyleCnt="0"/>
      <dgm:spPr/>
    </dgm:pt>
    <dgm:pt modelId="{BC50D5FC-2C61-499A-94A7-DC8EBC42E0D3}" type="pres">
      <dgm:prSet presAssocID="{0029E224-FAF5-4E74-B69A-7DB98D646944}" presName="vProcSp" presStyleCnt="0"/>
      <dgm:spPr/>
    </dgm:pt>
    <dgm:pt modelId="{B5F40F0B-7F69-4C19-9D4B-2576EFDFA121}" type="pres">
      <dgm:prSet presAssocID="{0029E224-FAF5-4E74-B69A-7DB98D646944}" presName="vSp1" presStyleCnt="0"/>
      <dgm:spPr/>
    </dgm:pt>
    <dgm:pt modelId="{1B1D0299-6150-4B26-B707-F5FBBC53A80C}" type="pres">
      <dgm:prSet presAssocID="{0029E224-FAF5-4E74-B69A-7DB98D646944}" presName="simulatedConn" presStyleLbl="solidFgAcc1" presStyleIdx="0" presStyleCnt="2"/>
      <dgm:spPr/>
    </dgm:pt>
    <dgm:pt modelId="{749857E1-0EF4-427C-941E-499A7D87FEB0}" type="pres">
      <dgm:prSet presAssocID="{0029E224-FAF5-4E74-B69A-7DB98D646944}" presName="vSp2" presStyleCnt="0"/>
      <dgm:spPr/>
    </dgm:pt>
    <dgm:pt modelId="{20379B72-DB21-4759-8B69-2A4C0C6B33A8}" type="pres">
      <dgm:prSet presAssocID="{0029E224-FAF5-4E74-B69A-7DB98D646944}" presName="sibTrans" presStyleCnt="0"/>
      <dgm:spPr/>
    </dgm:pt>
    <dgm:pt modelId="{EDDBB491-E79A-42CD-A504-907C85566AAC}" type="pres">
      <dgm:prSet presAssocID="{D2217F3A-1707-4E50-B84B-3AC2B7C57F6A}" presName="compositeNode" presStyleCnt="0">
        <dgm:presLayoutVars>
          <dgm:bulletEnabled val="1"/>
        </dgm:presLayoutVars>
      </dgm:prSet>
      <dgm:spPr/>
    </dgm:pt>
    <dgm:pt modelId="{0A5C9B35-16F3-4BB4-AA0C-246EF501CCF1}" type="pres">
      <dgm:prSet presAssocID="{D2217F3A-1707-4E50-B84B-3AC2B7C57F6A}" presName="bgRect" presStyleLbl="node1" presStyleIdx="1" presStyleCnt="3" custLinFactNeighborX="6" custLinFactNeighborY="-921"/>
      <dgm:spPr/>
    </dgm:pt>
    <dgm:pt modelId="{1E20BF2E-1FD8-4547-B02C-FF562078BBE4}" type="pres">
      <dgm:prSet presAssocID="{D2217F3A-1707-4E50-B84B-3AC2B7C57F6A}" presName="parentNode" presStyleLbl="node1" presStyleIdx="1" presStyleCnt="3">
        <dgm:presLayoutVars>
          <dgm:chMax val="0"/>
          <dgm:bulletEnabled val="1"/>
        </dgm:presLayoutVars>
      </dgm:prSet>
      <dgm:spPr/>
    </dgm:pt>
    <dgm:pt modelId="{31AD0C87-F44C-4BD4-9DA1-3DE6CD674522}" type="pres">
      <dgm:prSet presAssocID="{D2217F3A-1707-4E50-B84B-3AC2B7C57F6A}" presName="childNode" presStyleLbl="node1" presStyleIdx="1" presStyleCnt="3">
        <dgm:presLayoutVars>
          <dgm:bulletEnabled val="1"/>
        </dgm:presLayoutVars>
      </dgm:prSet>
      <dgm:spPr/>
    </dgm:pt>
    <dgm:pt modelId="{6739DD4C-8497-4F2D-B5D0-9B199B4052D8}" type="pres">
      <dgm:prSet presAssocID="{BAD7CA05-B114-48B0-AD6C-C721C5C8F22D}" presName="hSp" presStyleCnt="0"/>
      <dgm:spPr/>
    </dgm:pt>
    <dgm:pt modelId="{FE788EF4-53DE-406C-BFB8-99D5F620C6E4}" type="pres">
      <dgm:prSet presAssocID="{BAD7CA05-B114-48B0-AD6C-C721C5C8F22D}" presName="vProcSp" presStyleCnt="0"/>
      <dgm:spPr/>
    </dgm:pt>
    <dgm:pt modelId="{6CBE2D73-0163-42BD-B89C-9A4378302E7D}" type="pres">
      <dgm:prSet presAssocID="{BAD7CA05-B114-48B0-AD6C-C721C5C8F22D}" presName="vSp1" presStyleCnt="0"/>
      <dgm:spPr/>
    </dgm:pt>
    <dgm:pt modelId="{8C6D05A0-9291-488B-AA00-354629EBCCF6}" type="pres">
      <dgm:prSet presAssocID="{BAD7CA05-B114-48B0-AD6C-C721C5C8F22D}" presName="simulatedConn" presStyleLbl="solidFgAcc1" presStyleIdx="1" presStyleCnt="2"/>
      <dgm:spPr/>
    </dgm:pt>
    <dgm:pt modelId="{6999992E-771A-4A1C-8E34-713B48A98057}" type="pres">
      <dgm:prSet presAssocID="{BAD7CA05-B114-48B0-AD6C-C721C5C8F22D}" presName="vSp2" presStyleCnt="0"/>
      <dgm:spPr/>
    </dgm:pt>
    <dgm:pt modelId="{7D07C804-DC62-4EFD-B055-1885A1692C07}" type="pres">
      <dgm:prSet presAssocID="{BAD7CA05-B114-48B0-AD6C-C721C5C8F22D}" presName="sibTrans" presStyleCnt="0"/>
      <dgm:spPr/>
    </dgm:pt>
    <dgm:pt modelId="{702FABE5-2A39-4A88-BAE3-A9593BD052FF}" type="pres">
      <dgm:prSet presAssocID="{070859E1-54E9-46BC-8CFE-A45755A751F2}" presName="compositeNode" presStyleCnt="0">
        <dgm:presLayoutVars>
          <dgm:bulletEnabled val="1"/>
        </dgm:presLayoutVars>
      </dgm:prSet>
      <dgm:spPr/>
    </dgm:pt>
    <dgm:pt modelId="{09843F3D-4A03-48C5-82A3-6E8D902C2227}" type="pres">
      <dgm:prSet presAssocID="{070859E1-54E9-46BC-8CFE-A45755A751F2}" presName="bgRect" presStyleLbl="node1" presStyleIdx="2" presStyleCnt="3"/>
      <dgm:spPr/>
    </dgm:pt>
    <dgm:pt modelId="{89597CD5-D9A5-4E48-B06E-CBFA5DA86216}" type="pres">
      <dgm:prSet presAssocID="{070859E1-54E9-46BC-8CFE-A45755A751F2}" presName="parentNode" presStyleLbl="node1" presStyleIdx="2" presStyleCnt="3">
        <dgm:presLayoutVars>
          <dgm:chMax val="0"/>
          <dgm:bulletEnabled val="1"/>
        </dgm:presLayoutVars>
      </dgm:prSet>
      <dgm:spPr/>
    </dgm:pt>
    <dgm:pt modelId="{1451D763-E827-44E9-B741-1BE0785430B4}" type="pres">
      <dgm:prSet presAssocID="{070859E1-54E9-46BC-8CFE-A45755A751F2}" presName="childNode" presStyleLbl="node1" presStyleIdx="2" presStyleCnt="3">
        <dgm:presLayoutVars>
          <dgm:bulletEnabled val="1"/>
        </dgm:presLayoutVars>
      </dgm:prSet>
      <dgm:spPr/>
    </dgm:pt>
  </dgm:ptLst>
  <dgm:cxnLst>
    <dgm:cxn modelId="{D51F5206-073B-44D0-827B-FC04DA45F753}" srcId="{180331D6-3991-4C09-AE25-DE2FC7B24FA9}" destId="{070859E1-54E9-46BC-8CFE-A45755A751F2}" srcOrd="2" destOrd="0" parTransId="{185C4E89-CBE3-48EA-81B8-FB2D9ED765C7}" sibTransId="{D55406CE-182F-4D80-BE8B-8F6C8DDAD4AB}"/>
    <dgm:cxn modelId="{DD026708-5EBD-46C4-8BAA-62CF67A61635}" type="presOf" srcId="{860935C6-0652-4574-A913-2801E4CE274F}" destId="{85A2660A-104A-473C-8A90-4CD2C5A539AF}" srcOrd="0" destOrd="0" presId="urn:microsoft.com/office/officeart/2005/8/layout/hProcess7"/>
    <dgm:cxn modelId="{FA0CE608-DE0F-4411-A9AC-2CF0FD63CEEC}" srcId="{5BB79811-6D43-4155-9024-24E245294B2E}" destId="{860935C6-0652-4574-A913-2801E4CE274F}" srcOrd="0" destOrd="0" parTransId="{9AA778E0-5A3A-4A6F-9FAB-36AC3CEB2A58}" sibTransId="{F9B9780E-179D-42D6-BB72-48BCC5B87E86}"/>
    <dgm:cxn modelId="{E895A015-0B05-4620-A7CD-CC6FD8762C15}" srcId="{D2217F3A-1707-4E50-B84B-3AC2B7C57F6A}" destId="{B0534356-2DB4-479A-BEAB-FB9599267B61}" srcOrd="0" destOrd="0" parTransId="{ECC1560F-22FD-427E-AFCC-285E8B73333C}" sibTransId="{F09BD27D-CEB2-4B62-BB1B-BD3307498430}"/>
    <dgm:cxn modelId="{BEBA1A61-7135-4055-B0FD-04F880F3FBB2}" type="presOf" srcId="{6261BFE7-23EA-4885-BB6D-45B9BD4156A7}" destId="{1451D763-E827-44E9-B741-1BE0785430B4}" srcOrd="0" destOrd="0" presId="urn:microsoft.com/office/officeart/2005/8/layout/hProcess7"/>
    <dgm:cxn modelId="{F616D852-37B2-41D8-ACFB-7243F9D9C214}" srcId="{070859E1-54E9-46BC-8CFE-A45755A751F2}" destId="{6261BFE7-23EA-4885-BB6D-45B9BD4156A7}" srcOrd="0" destOrd="0" parTransId="{6D2AEDF4-B9C0-4E9F-B664-E1DC7BE132A2}" sibTransId="{63811A6E-3635-4DE0-8DFD-6D9CF9406BB7}"/>
    <dgm:cxn modelId="{7D099B75-37FC-4D5C-886F-E4F538A69B16}" type="presOf" srcId="{D2217F3A-1707-4E50-B84B-3AC2B7C57F6A}" destId="{1E20BF2E-1FD8-4547-B02C-FF562078BBE4}" srcOrd="1" destOrd="0" presId="urn:microsoft.com/office/officeart/2005/8/layout/hProcess7"/>
    <dgm:cxn modelId="{65B68F76-6A43-4B98-B68F-1018EF76CE38}" type="presOf" srcId="{B0534356-2DB4-479A-BEAB-FB9599267B61}" destId="{31AD0C87-F44C-4BD4-9DA1-3DE6CD674522}" srcOrd="0" destOrd="0" presId="urn:microsoft.com/office/officeart/2005/8/layout/hProcess7"/>
    <dgm:cxn modelId="{38032F92-6AF9-4989-9714-6D8992780615}" type="presOf" srcId="{5BB79811-6D43-4155-9024-24E245294B2E}" destId="{6CF6A057-1746-45C0-9BE9-90C400F59080}" srcOrd="0" destOrd="0" presId="urn:microsoft.com/office/officeart/2005/8/layout/hProcess7"/>
    <dgm:cxn modelId="{2E55739C-2DCB-4AD4-AECD-E3169749F42B}" type="presOf" srcId="{D2217F3A-1707-4E50-B84B-3AC2B7C57F6A}" destId="{0A5C9B35-16F3-4BB4-AA0C-246EF501CCF1}" srcOrd="0" destOrd="0" presId="urn:microsoft.com/office/officeart/2005/8/layout/hProcess7"/>
    <dgm:cxn modelId="{80E0D8B8-4832-4F2C-A1AC-9FB7CE79B719}" srcId="{180331D6-3991-4C09-AE25-DE2FC7B24FA9}" destId="{5BB79811-6D43-4155-9024-24E245294B2E}" srcOrd="0" destOrd="0" parTransId="{F18D146C-492B-4167-94BE-782C76E3E620}" sibTransId="{0029E224-FAF5-4E74-B69A-7DB98D646944}"/>
    <dgm:cxn modelId="{5C6BD5C4-A14A-459A-B3AB-38F577C5B4F1}" type="presOf" srcId="{070859E1-54E9-46BC-8CFE-A45755A751F2}" destId="{09843F3D-4A03-48C5-82A3-6E8D902C2227}" srcOrd="0" destOrd="0" presId="urn:microsoft.com/office/officeart/2005/8/layout/hProcess7"/>
    <dgm:cxn modelId="{B3980DC5-DEAF-4724-B59B-F486D74EB929}" type="presOf" srcId="{070859E1-54E9-46BC-8CFE-A45755A751F2}" destId="{89597CD5-D9A5-4E48-B06E-CBFA5DA86216}" srcOrd="1" destOrd="0" presId="urn:microsoft.com/office/officeart/2005/8/layout/hProcess7"/>
    <dgm:cxn modelId="{9622CBC9-F672-45AE-AE86-98E52EEEB084}" type="presOf" srcId="{5BB79811-6D43-4155-9024-24E245294B2E}" destId="{CD91E28F-8DA2-4C94-BA6C-C25527CBE4F4}" srcOrd="1" destOrd="0" presId="urn:microsoft.com/office/officeart/2005/8/layout/hProcess7"/>
    <dgm:cxn modelId="{466534DA-94D7-4320-A22F-749F2FD3FF99}" type="presOf" srcId="{180331D6-3991-4C09-AE25-DE2FC7B24FA9}" destId="{8E7F1F66-446B-4F25-ADAD-726623CB3C62}" srcOrd="0" destOrd="0" presId="urn:microsoft.com/office/officeart/2005/8/layout/hProcess7"/>
    <dgm:cxn modelId="{B1D0C8F9-3688-4734-9F96-CF5AEFC25B00}" srcId="{180331D6-3991-4C09-AE25-DE2FC7B24FA9}" destId="{D2217F3A-1707-4E50-B84B-3AC2B7C57F6A}" srcOrd="1" destOrd="0" parTransId="{9B9FBEA7-69ED-4B66-A70B-03AFCEAF0285}" sibTransId="{BAD7CA05-B114-48B0-AD6C-C721C5C8F22D}"/>
    <dgm:cxn modelId="{9C155FA6-15AA-45E1-AEAE-DC9E5E5FD808}" type="presParOf" srcId="{8E7F1F66-446B-4F25-ADAD-726623CB3C62}" destId="{0CCAA256-8023-4660-873C-402D822BC696}" srcOrd="0" destOrd="0" presId="urn:microsoft.com/office/officeart/2005/8/layout/hProcess7"/>
    <dgm:cxn modelId="{8990FE44-966E-4EA4-9484-9F9166C3243A}" type="presParOf" srcId="{0CCAA256-8023-4660-873C-402D822BC696}" destId="{6CF6A057-1746-45C0-9BE9-90C400F59080}" srcOrd="0" destOrd="0" presId="urn:microsoft.com/office/officeart/2005/8/layout/hProcess7"/>
    <dgm:cxn modelId="{DC90B5AC-B5BB-4CB9-9337-51D24F4465C5}" type="presParOf" srcId="{0CCAA256-8023-4660-873C-402D822BC696}" destId="{CD91E28F-8DA2-4C94-BA6C-C25527CBE4F4}" srcOrd="1" destOrd="0" presId="urn:microsoft.com/office/officeart/2005/8/layout/hProcess7"/>
    <dgm:cxn modelId="{C708F046-6066-4831-B787-A439233D0F06}" type="presParOf" srcId="{0CCAA256-8023-4660-873C-402D822BC696}" destId="{85A2660A-104A-473C-8A90-4CD2C5A539AF}" srcOrd="2" destOrd="0" presId="urn:microsoft.com/office/officeart/2005/8/layout/hProcess7"/>
    <dgm:cxn modelId="{BAC827BB-0710-454D-A8B2-E6D5F6345DE8}" type="presParOf" srcId="{8E7F1F66-446B-4F25-ADAD-726623CB3C62}" destId="{13CE3188-22ED-49B0-BC19-0D07CB6FBE44}" srcOrd="1" destOrd="0" presId="urn:microsoft.com/office/officeart/2005/8/layout/hProcess7"/>
    <dgm:cxn modelId="{FC79CE0E-CDAD-47D0-8508-CAAE0923C500}" type="presParOf" srcId="{8E7F1F66-446B-4F25-ADAD-726623CB3C62}" destId="{BC50D5FC-2C61-499A-94A7-DC8EBC42E0D3}" srcOrd="2" destOrd="0" presId="urn:microsoft.com/office/officeart/2005/8/layout/hProcess7"/>
    <dgm:cxn modelId="{016DC52F-7957-458B-A259-55A890F11643}" type="presParOf" srcId="{BC50D5FC-2C61-499A-94A7-DC8EBC42E0D3}" destId="{B5F40F0B-7F69-4C19-9D4B-2576EFDFA121}" srcOrd="0" destOrd="0" presId="urn:microsoft.com/office/officeart/2005/8/layout/hProcess7"/>
    <dgm:cxn modelId="{DC8DFEBB-A5FB-491D-BFEA-55DB5CCF1EFA}" type="presParOf" srcId="{BC50D5FC-2C61-499A-94A7-DC8EBC42E0D3}" destId="{1B1D0299-6150-4B26-B707-F5FBBC53A80C}" srcOrd="1" destOrd="0" presId="urn:microsoft.com/office/officeart/2005/8/layout/hProcess7"/>
    <dgm:cxn modelId="{42CF42E7-FBA9-451D-8CCD-2BE158F59AB7}" type="presParOf" srcId="{BC50D5FC-2C61-499A-94A7-DC8EBC42E0D3}" destId="{749857E1-0EF4-427C-941E-499A7D87FEB0}" srcOrd="2" destOrd="0" presId="urn:microsoft.com/office/officeart/2005/8/layout/hProcess7"/>
    <dgm:cxn modelId="{E27584AE-B671-4182-BAB2-1094C0EA1E07}" type="presParOf" srcId="{8E7F1F66-446B-4F25-ADAD-726623CB3C62}" destId="{20379B72-DB21-4759-8B69-2A4C0C6B33A8}" srcOrd="3" destOrd="0" presId="urn:microsoft.com/office/officeart/2005/8/layout/hProcess7"/>
    <dgm:cxn modelId="{114542E0-4B70-4A17-BBF1-03CDA71B7844}" type="presParOf" srcId="{8E7F1F66-446B-4F25-ADAD-726623CB3C62}" destId="{EDDBB491-E79A-42CD-A504-907C85566AAC}" srcOrd="4" destOrd="0" presId="urn:microsoft.com/office/officeart/2005/8/layout/hProcess7"/>
    <dgm:cxn modelId="{F073ED55-BDB3-4F6B-BE73-570A32631BBB}" type="presParOf" srcId="{EDDBB491-E79A-42CD-A504-907C85566AAC}" destId="{0A5C9B35-16F3-4BB4-AA0C-246EF501CCF1}" srcOrd="0" destOrd="0" presId="urn:microsoft.com/office/officeart/2005/8/layout/hProcess7"/>
    <dgm:cxn modelId="{2C57D5F3-9B96-4BB7-9A69-5D0F6CE8F301}" type="presParOf" srcId="{EDDBB491-E79A-42CD-A504-907C85566AAC}" destId="{1E20BF2E-1FD8-4547-B02C-FF562078BBE4}" srcOrd="1" destOrd="0" presId="urn:microsoft.com/office/officeart/2005/8/layout/hProcess7"/>
    <dgm:cxn modelId="{482415BF-C32F-4A87-A850-1129C729A7BE}" type="presParOf" srcId="{EDDBB491-E79A-42CD-A504-907C85566AAC}" destId="{31AD0C87-F44C-4BD4-9DA1-3DE6CD674522}" srcOrd="2" destOrd="0" presId="urn:microsoft.com/office/officeart/2005/8/layout/hProcess7"/>
    <dgm:cxn modelId="{2564C87D-82D4-42C4-BE53-0337323E166C}" type="presParOf" srcId="{8E7F1F66-446B-4F25-ADAD-726623CB3C62}" destId="{6739DD4C-8497-4F2D-B5D0-9B199B4052D8}" srcOrd="5" destOrd="0" presId="urn:microsoft.com/office/officeart/2005/8/layout/hProcess7"/>
    <dgm:cxn modelId="{93400E55-FFF0-4FE1-A93C-1085F693F0EE}" type="presParOf" srcId="{8E7F1F66-446B-4F25-ADAD-726623CB3C62}" destId="{FE788EF4-53DE-406C-BFB8-99D5F620C6E4}" srcOrd="6" destOrd="0" presId="urn:microsoft.com/office/officeart/2005/8/layout/hProcess7"/>
    <dgm:cxn modelId="{235C40C2-19B1-445A-A602-6FC0D0380BDB}" type="presParOf" srcId="{FE788EF4-53DE-406C-BFB8-99D5F620C6E4}" destId="{6CBE2D73-0163-42BD-B89C-9A4378302E7D}" srcOrd="0" destOrd="0" presId="urn:microsoft.com/office/officeart/2005/8/layout/hProcess7"/>
    <dgm:cxn modelId="{F2B71FF7-C450-4792-ADD4-7FE31944B6AD}" type="presParOf" srcId="{FE788EF4-53DE-406C-BFB8-99D5F620C6E4}" destId="{8C6D05A0-9291-488B-AA00-354629EBCCF6}" srcOrd="1" destOrd="0" presId="urn:microsoft.com/office/officeart/2005/8/layout/hProcess7"/>
    <dgm:cxn modelId="{5C0BD001-6407-4F59-A559-32297DE61430}" type="presParOf" srcId="{FE788EF4-53DE-406C-BFB8-99D5F620C6E4}" destId="{6999992E-771A-4A1C-8E34-713B48A98057}" srcOrd="2" destOrd="0" presId="urn:microsoft.com/office/officeart/2005/8/layout/hProcess7"/>
    <dgm:cxn modelId="{F577436D-1EEB-410A-889D-EB7F9181E67F}" type="presParOf" srcId="{8E7F1F66-446B-4F25-ADAD-726623CB3C62}" destId="{7D07C804-DC62-4EFD-B055-1885A1692C07}" srcOrd="7" destOrd="0" presId="urn:microsoft.com/office/officeart/2005/8/layout/hProcess7"/>
    <dgm:cxn modelId="{73278330-614D-41B4-91BB-BE6C31CDCB21}" type="presParOf" srcId="{8E7F1F66-446B-4F25-ADAD-726623CB3C62}" destId="{702FABE5-2A39-4A88-BAE3-A9593BD052FF}" srcOrd="8" destOrd="0" presId="urn:microsoft.com/office/officeart/2005/8/layout/hProcess7"/>
    <dgm:cxn modelId="{4AFAD8FB-B97F-475C-96AC-AD0EDB9981A4}" type="presParOf" srcId="{702FABE5-2A39-4A88-BAE3-A9593BD052FF}" destId="{09843F3D-4A03-48C5-82A3-6E8D902C2227}" srcOrd="0" destOrd="0" presId="urn:microsoft.com/office/officeart/2005/8/layout/hProcess7"/>
    <dgm:cxn modelId="{DAFCD890-5648-4986-8930-0CF72D9E2EB0}" type="presParOf" srcId="{702FABE5-2A39-4A88-BAE3-A9593BD052FF}" destId="{89597CD5-D9A5-4E48-B06E-CBFA5DA86216}" srcOrd="1" destOrd="0" presId="urn:microsoft.com/office/officeart/2005/8/layout/hProcess7"/>
    <dgm:cxn modelId="{49B53989-F57C-41A0-B4EB-E108EF74C428}" type="presParOf" srcId="{702FABE5-2A39-4A88-BAE3-A9593BD052FF}" destId="{1451D763-E827-44E9-B741-1BE0785430B4}" srcOrd="2" destOrd="0" presId="urn:microsoft.com/office/officeart/2005/8/layout/hProcess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F6A057-1746-45C0-9BE9-90C400F59080}">
      <dsp:nvSpPr>
        <dsp:cNvPr id="0" name=""/>
        <dsp:cNvSpPr/>
      </dsp:nvSpPr>
      <dsp:spPr>
        <a:xfrm>
          <a:off x="0" y="0"/>
          <a:ext cx="3018405" cy="3622086"/>
        </a:xfrm>
        <a:prstGeom prst="roundRect">
          <a:avLst>
            <a:gd name="adj" fmla="val 5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16586" rIns="151130" bIns="0" numCol="1" spcCol="1270" anchor="t" anchorCtr="0">
          <a:noAutofit/>
        </a:bodyPr>
        <a:lstStyle/>
        <a:p>
          <a:pPr marL="0" lvl="0" indent="0" algn="r" defTabSz="1511300">
            <a:lnSpc>
              <a:spcPct val="90000"/>
            </a:lnSpc>
            <a:spcBef>
              <a:spcPct val="0"/>
            </a:spcBef>
            <a:spcAft>
              <a:spcPct val="35000"/>
            </a:spcAft>
            <a:buNone/>
          </a:pPr>
          <a:r>
            <a:rPr lang="en-ZA" sz="3400" kern="1200" dirty="0"/>
            <a:t>.</a:t>
          </a:r>
        </a:p>
      </dsp:txBody>
      <dsp:txXfrm rot="16200000">
        <a:off x="-1183214" y="1183214"/>
        <a:ext cx="2970111" cy="603681"/>
      </dsp:txXfrm>
    </dsp:sp>
    <dsp:sp modelId="{85A2660A-104A-473C-8A90-4CD2C5A539AF}">
      <dsp:nvSpPr>
        <dsp:cNvPr id="0" name=""/>
        <dsp:cNvSpPr/>
      </dsp:nvSpPr>
      <dsp:spPr>
        <a:xfrm>
          <a:off x="603681" y="0"/>
          <a:ext cx="2248712" cy="3622086"/>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54864" rIns="0" bIns="0" numCol="1" spcCol="1270" anchor="t" anchorCtr="0">
          <a:noAutofit/>
        </a:bodyPr>
        <a:lstStyle/>
        <a:p>
          <a:pPr marL="0" lvl="0" indent="0" algn="l" defTabSz="711200">
            <a:lnSpc>
              <a:spcPct val="150000"/>
            </a:lnSpc>
            <a:spcBef>
              <a:spcPct val="0"/>
            </a:spcBef>
            <a:spcAft>
              <a:spcPct val="35000"/>
            </a:spcAft>
            <a:buNone/>
          </a:pPr>
          <a:r>
            <a:rPr lang="en-ZA" sz="1600" kern="1200" dirty="0">
              <a:latin typeface="Arial" panose="020B0604020202020204" pitchFamily="34" charset="0"/>
              <a:cs typeface="Arial" panose="020B0604020202020204" pitchFamily="34" charset="0"/>
            </a:rPr>
            <a:t>iEscape is a company </a:t>
          </a:r>
          <a:r>
            <a:rPr lang="en-US" sz="1600" kern="1200" dirty="0">
              <a:latin typeface="Arial" panose="020B0604020202020204" pitchFamily="34" charset="0"/>
              <a:ea typeface="Tahoma" panose="020B0604030504040204" pitchFamily="34" charset="0"/>
              <a:cs typeface="Arial" panose="020B0604020202020204" pitchFamily="34" charset="0"/>
            </a:rPr>
            <a:t>that provides printing and embroidery services for their clients and have been struggling with printing images.</a:t>
          </a:r>
          <a:endParaRPr lang="en-ZA" sz="1600" kern="1200" dirty="0">
            <a:latin typeface="Arial" panose="020B0604020202020204" pitchFamily="34" charset="0"/>
            <a:cs typeface="Arial" panose="020B0604020202020204" pitchFamily="34" charset="0"/>
          </a:endParaRPr>
        </a:p>
      </dsp:txBody>
      <dsp:txXfrm>
        <a:off x="603681" y="0"/>
        <a:ext cx="2248712" cy="3622086"/>
      </dsp:txXfrm>
    </dsp:sp>
    <dsp:sp modelId="{0A5C9B35-16F3-4BB4-AA0C-246EF501CCF1}">
      <dsp:nvSpPr>
        <dsp:cNvPr id="0" name=""/>
        <dsp:cNvSpPr/>
      </dsp:nvSpPr>
      <dsp:spPr>
        <a:xfrm>
          <a:off x="3124932" y="96691"/>
          <a:ext cx="3018405" cy="3622086"/>
        </a:xfrm>
        <a:prstGeom prst="roundRect">
          <a:avLst>
            <a:gd name="adj" fmla="val 5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16586" rIns="151130" bIns="0" numCol="1" spcCol="1270" anchor="t" anchorCtr="0">
          <a:noAutofit/>
        </a:bodyPr>
        <a:lstStyle/>
        <a:p>
          <a:pPr marL="0" lvl="0" indent="0" algn="r" defTabSz="1511300">
            <a:lnSpc>
              <a:spcPct val="90000"/>
            </a:lnSpc>
            <a:spcBef>
              <a:spcPct val="0"/>
            </a:spcBef>
            <a:spcAft>
              <a:spcPct val="35000"/>
            </a:spcAft>
            <a:buNone/>
          </a:pPr>
          <a:r>
            <a:rPr lang="en-ZA" sz="3400" kern="1200" dirty="0"/>
            <a:t>.</a:t>
          </a:r>
        </a:p>
      </dsp:txBody>
      <dsp:txXfrm rot="16200000">
        <a:off x="1941717" y="1279906"/>
        <a:ext cx="2970111" cy="603681"/>
      </dsp:txXfrm>
    </dsp:sp>
    <dsp:sp modelId="{1B1D0299-6150-4B26-B707-F5FBBC53A80C}">
      <dsp:nvSpPr>
        <dsp:cNvPr id="0" name=""/>
        <dsp:cNvSpPr/>
      </dsp:nvSpPr>
      <dsp:spPr>
        <a:xfrm rot="5400000">
          <a:off x="2873640" y="3009368"/>
          <a:ext cx="532405" cy="452760"/>
        </a:xfrm>
        <a:prstGeom prst="flowChartExtract">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1AD0C87-F44C-4BD4-9DA1-3DE6CD674522}">
      <dsp:nvSpPr>
        <dsp:cNvPr id="0" name=""/>
        <dsp:cNvSpPr/>
      </dsp:nvSpPr>
      <dsp:spPr>
        <a:xfrm>
          <a:off x="3728613" y="96691"/>
          <a:ext cx="2248712" cy="3622086"/>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1722" rIns="0" bIns="0" numCol="1" spcCol="1270" anchor="t" anchorCtr="0">
          <a:noAutofit/>
        </a:bodyPr>
        <a:lstStyle/>
        <a:p>
          <a:pPr marL="0" lvl="0" indent="0" algn="l" defTabSz="800100">
            <a:lnSpc>
              <a:spcPct val="150000"/>
            </a:lnSpc>
            <a:spcBef>
              <a:spcPct val="0"/>
            </a:spcBef>
            <a:spcAft>
              <a:spcPct val="35000"/>
            </a:spcAft>
            <a:buNone/>
          </a:pPr>
          <a:r>
            <a:rPr lang="en-US" sz="1800" kern="1200" dirty="0">
              <a:latin typeface="Tahoma" panose="020B0604030504040204" pitchFamily="34" charset="0"/>
              <a:ea typeface="Tahoma" panose="020B0604030504040204" pitchFamily="34" charset="0"/>
              <a:cs typeface="Tahoma" panose="020B0604030504040204" pitchFamily="34" charset="0"/>
            </a:rPr>
            <a:t>In order to successfully continue providing their services during the fourth industrial revolution, they require software tools to help them.</a:t>
          </a:r>
          <a:endParaRPr lang="en-ZA" sz="1800" kern="1200" dirty="0">
            <a:latin typeface="Arial" panose="020B0604020202020204" pitchFamily="34" charset="0"/>
            <a:cs typeface="Arial" panose="020B0604020202020204" pitchFamily="34" charset="0"/>
          </a:endParaRPr>
        </a:p>
      </dsp:txBody>
      <dsp:txXfrm>
        <a:off x="3728613" y="96691"/>
        <a:ext cx="2248712" cy="3622086"/>
      </dsp:txXfrm>
    </dsp:sp>
    <dsp:sp modelId="{09843F3D-4A03-48C5-82A3-6E8D902C2227}">
      <dsp:nvSpPr>
        <dsp:cNvPr id="0" name=""/>
        <dsp:cNvSpPr/>
      </dsp:nvSpPr>
      <dsp:spPr>
        <a:xfrm>
          <a:off x="6248800" y="130050"/>
          <a:ext cx="3018405" cy="3622086"/>
        </a:xfrm>
        <a:prstGeom prst="roundRect">
          <a:avLst>
            <a:gd name="adj" fmla="val 5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16586" rIns="151130" bIns="0" numCol="1" spcCol="1270" anchor="t" anchorCtr="0">
          <a:noAutofit/>
        </a:bodyPr>
        <a:lstStyle/>
        <a:p>
          <a:pPr marL="0" lvl="0" indent="0" algn="r" defTabSz="1511300">
            <a:lnSpc>
              <a:spcPct val="90000"/>
            </a:lnSpc>
            <a:spcBef>
              <a:spcPct val="0"/>
            </a:spcBef>
            <a:spcAft>
              <a:spcPct val="35000"/>
            </a:spcAft>
            <a:buNone/>
          </a:pPr>
          <a:r>
            <a:rPr lang="en-ZA" sz="3400" kern="1200" dirty="0"/>
            <a:t>.</a:t>
          </a:r>
        </a:p>
      </dsp:txBody>
      <dsp:txXfrm rot="16200000">
        <a:off x="5065585" y="1313265"/>
        <a:ext cx="2970111" cy="603681"/>
      </dsp:txXfrm>
    </dsp:sp>
    <dsp:sp modelId="{8C6D05A0-9291-488B-AA00-354629EBCCF6}">
      <dsp:nvSpPr>
        <dsp:cNvPr id="0" name=""/>
        <dsp:cNvSpPr/>
      </dsp:nvSpPr>
      <dsp:spPr>
        <a:xfrm rot="5400000">
          <a:off x="5997690" y="3009368"/>
          <a:ext cx="532405" cy="452760"/>
        </a:xfrm>
        <a:prstGeom prst="flowChartExtract">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451D763-E827-44E9-B741-1BE0785430B4}">
      <dsp:nvSpPr>
        <dsp:cNvPr id="0" name=""/>
        <dsp:cNvSpPr/>
      </dsp:nvSpPr>
      <dsp:spPr>
        <a:xfrm>
          <a:off x="6852482" y="130050"/>
          <a:ext cx="2248712" cy="3622086"/>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1722" rIns="0" bIns="0" numCol="1" spcCol="1270" anchor="t" anchorCtr="0">
          <a:noAutofit/>
        </a:bodyPr>
        <a:lstStyle/>
        <a:p>
          <a:pPr marL="0" lvl="0" indent="0" algn="l" defTabSz="800100">
            <a:lnSpc>
              <a:spcPct val="150000"/>
            </a:lnSpc>
            <a:spcBef>
              <a:spcPct val="0"/>
            </a:spcBef>
            <a:spcAft>
              <a:spcPct val="35000"/>
            </a:spcAft>
            <a:buNone/>
          </a:pPr>
          <a:r>
            <a:rPr lang="en-US" sz="1800" kern="1200" dirty="0">
              <a:latin typeface="Tahoma" panose="020B0604030504040204" pitchFamily="34" charset="0"/>
              <a:ea typeface="Tahoma" panose="020B0604030504040204" pitchFamily="34" charset="0"/>
              <a:cs typeface="Tahoma" panose="020B0604030504040204" pitchFamily="34" charset="0"/>
            </a:rPr>
            <a:t>They’ve approached me to assist them by developing an application that will allow them to edit pictures in the simplest way possible. </a:t>
          </a:r>
          <a:r>
            <a:rPr lang="en-ZA" sz="1800" kern="1200" dirty="0">
              <a:latin typeface="Arial" panose="020B0604020202020204" pitchFamily="34" charset="0"/>
              <a:cs typeface="Arial" panose="020B0604020202020204" pitchFamily="34" charset="0"/>
            </a:rPr>
            <a:t> </a:t>
          </a:r>
        </a:p>
      </dsp:txBody>
      <dsp:txXfrm>
        <a:off x="6852482" y="130050"/>
        <a:ext cx="2248712" cy="362208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F0E216-BA48-4F04-AC4F-645AA0DD6AC6}" type="datetimeFigureOut">
              <a:rPr lang="en-US" smtClean="0"/>
              <a:t>10/19/2020</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9607A7-8386-47DB-8578-DDEDD194E5D4}" type="slidenum">
              <a:rPr lang="en-US" smtClean="0"/>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47675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6455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41849044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39607A7-8386-47DB-8578-DDEDD194E5D4}" type="slidenum">
              <a:rPr lang="en-US" smtClean="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2684574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2127246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39607A7-8386-47DB-8578-DDEDD194E5D4}" type="slidenum">
              <a:rPr lang="en-US" smtClean="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7176596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6710308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9199121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612566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889778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514932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876727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28471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866489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158110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547400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F0E216-BA48-4F04-AC4F-645AA0DD6AC6}" type="datetimeFigureOut">
              <a:rPr lang="en-US" smtClean="0"/>
              <a:pPr/>
              <a:t>10/19/2020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8132661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64F0E216-BA48-4F04-AC4F-645AA0DD6AC6}" type="datetimeFigureOut">
              <a:rPr lang="en-US" smtClean="0"/>
              <a:pPr/>
              <a:t>10/19/2020</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1691007229"/>
      </p:ext>
    </p:extLst>
  </p:cSld>
  <p:clrMap bg1="dk1" tx1="lt1" bg2="dk2" tx2="lt2" accent1="accent1" accent2="accent2" accent3="accent3" accent4="accent4" accent5="accent5" accent6="accent6" hlink="hlink" folHlink="folHlink"/>
  <p:sldLayoutIdLst>
    <p:sldLayoutId id="2147483923" r:id="rId1"/>
    <p:sldLayoutId id="2147483924" r:id="rId2"/>
    <p:sldLayoutId id="2147483925" r:id="rId3"/>
    <p:sldLayoutId id="2147483926" r:id="rId4"/>
    <p:sldLayoutId id="2147483927" r:id="rId5"/>
    <p:sldLayoutId id="2147483928" r:id="rId6"/>
    <p:sldLayoutId id="2147483929" r:id="rId7"/>
    <p:sldLayoutId id="2147483930" r:id="rId8"/>
    <p:sldLayoutId id="2147483931" r:id="rId9"/>
    <p:sldLayoutId id="2147483932" r:id="rId10"/>
    <p:sldLayoutId id="2147483933" r:id="rId11"/>
    <p:sldLayoutId id="2147483934" r:id="rId12"/>
    <p:sldLayoutId id="2147483935" r:id="rId13"/>
    <p:sldLayoutId id="2147483936" r:id="rId14"/>
    <p:sldLayoutId id="2147483937" r:id="rId15"/>
    <p:sldLayoutId id="2147483938" r:id="rId16"/>
    <p:sldLayoutId id="214748393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FD825-E15E-4110-88EC-CC3A426D0FB0}"/>
              </a:ext>
            </a:extLst>
          </p:cNvPr>
          <p:cNvSpPr>
            <a:spLocks noGrp="1"/>
          </p:cNvSpPr>
          <p:nvPr>
            <p:ph type="ctrTitle"/>
          </p:nvPr>
        </p:nvSpPr>
        <p:spPr>
          <a:xfrm>
            <a:off x="1079510" y="4602163"/>
            <a:ext cx="4457690" cy="1720850"/>
          </a:xfrm>
        </p:spPr>
        <p:txBody>
          <a:bodyPr anchor="ctr">
            <a:normAutofit fontScale="90000"/>
          </a:bodyPr>
          <a:lstStyle/>
          <a:p>
            <a:r>
              <a:rPr lang="en-ZA" dirty="0"/>
              <a:t>2020 Network project (practical x) presentation </a:t>
            </a:r>
          </a:p>
        </p:txBody>
      </p:sp>
      <p:sp>
        <p:nvSpPr>
          <p:cNvPr id="3" name="Subtitle 2">
            <a:extLst>
              <a:ext uri="{FF2B5EF4-FFF2-40B4-BE49-F238E27FC236}">
                <a16:creationId xmlns:a16="http://schemas.microsoft.com/office/drawing/2014/main" id="{0A21D952-659D-4E89-8E8F-AF20FD9410BC}"/>
              </a:ext>
            </a:extLst>
          </p:cNvPr>
          <p:cNvSpPr>
            <a:spLocks noGrp="1"/>
          </p:cNvSpPr>
          <p:nvPr>
            <p:ph type="subTitle" idx="1"/>
          </p:nvPr>
        </p:nvSpPr>
        <p:spPr>
          <a:xfrm>
            <a:off x="6654801" y="4602163"/>
            <a:ext cx="4451347" cy="1720850"/>
          </a:xfrm>
        </p:spPr>
        <p:txBody>
          <a:bodyPr anchor="ctr">
            <a:normAutofit/>
          </a:bodyPr>
          <a:lstStyle/>
          <a:p>
            <a:r>
              <a:rPr lang="en-ZA" dirty="0"/>
              <a:t>MC MAHLAKWANE </a:t>
            </a:r>
          </a:p>
          <a:p>
            <a:r>
              <a:rPr lang="en-ZA" dirty="0"/>
              <a:t>217044163</a:t>
            </a:r>
          </a:p>
          <a:p>
            <a:r>
              <a:rPr lang="en-ZA" dirty="0"/>
              <a:t>CSC2B Practical X</a:t>
            </a:r>
          </a:p>
        </p:txBody>
      </p:sp>
      <p:pic>
        <p:nvPicPr>
          <p:cNvPr id="14" name="Picture 3">
            <a:extLst>
              <a:ext uri="{FF2B5EF4-FFF2-40B4-BE49-F238E27FC236}">
                <a16:creationId xmlns:a16="http://schemas.microsoft.com/office/drawing/2014/main" id="{EEC0EF78-FB5D-40F7-BDAF-3501664A61CA}"/>
              </a:ext>
            </a:extLst>
          </p:cNvPr>
          <p:cNvPicPr>
            <a:picLocks noChangeAspect="1"/>
          </p:cNvPicPr>
          <p:nvPr/>
        </p:nvPicPr>
        <p:blipFill rotWithShape="1">
          <a:blip r:embed="rId2"/>
          <a:srcRect t="20826" b="25629"/>
          <a:stretch/>
        </p:blipFill>
        <p:spPr>
          <a:xfrm>
            <a:off x="20" y="10"/>
            <a:ext cx="12191977" cy="4014777"/>
          </a:xfrm>
          <a:prstGeom prst="rect">
            <a:avLst/>
          </a:prstGeom>
        </p:spPr>
      </p:pic>
    </p:spTree>
    <p:extLst>
      <p:ext uri="{BB962C8B-B14F-4D97-AF65-F5344CB8AC3E}">
        <p14:creationId xmlns:p14="http://schemas.microsoft.com/office/powerpoint/2010/main" val="1801575999"/>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57E82-28DF-4732-ADAA-88137739DABF}"/>
              </a:ext>
            </a:extLst>
          </p:cNvPr>
          <p:cNvSpPr>
            <a:spLocks noGrp="1"/>
          </p:cNvSpPr>
          <p:nvPr>
            <p:ph type="title"/>
          </p:nvPr>
        </p:nvSpPr>
        <p:spPr>
          <a:xfrm>
            <a:off x="1103312" y="452718"/>
            <a:ext cx="8947522" cy="1400530"/>
          </a:xfrm>
        </p:spPr>
        <p:txBody>
          <a:bodyPr anchor="ctr">
            <a:normAutofit/>
          </a:bodyPr>
          <a:lstStyle/>
          <a:p>
            <a:pPr algn="ctr"/>
            <a:r>
              <a:rPr lang="en-ZA" dirty="0"/>
              <a:t>Problem</a:t>
            </a:r>
            <a:r>
              <a:rPr lang="en-ZA" dirty="0">
                <a:solidFill>
                  <a:srgbClr val="FFFFFF"/>
                </a:solidFill>
              </a:rPr>
              <a:t> </a:t>
            </a:r>
            <a:r>
              <a:rPr lang="en-ZA" dirty="0"/>
              <a:t>Statement</a:t>
            </a:r>
          </a:p>
        </p:txBody>
      </p:sp>
      <p:graphicFrame>
        <p:nvGraphicFramePr>
          <p:cNvPr id="4" name="Content Placeholder 3">
            <a:extLst>
              <a:ext uri="{FF2B5EF4-FFF2-40B4-BE49-F238E27FC236}">
                <a16:creationId xmlns:a16="http://schemas.microsoft.com/office/drawing/2014/main" id="{A5E884CA-DE7A-4215-B766-094803B2FEE5}"/>
              </a:ext>
            </a:extLst>
          </p:cNvPr>
          <p:cNvGraphicFramePr>
            <a:graphicFrameLocks noGrp="1"/>
          </p:cNvGraphicFramePr>
          <p:nvPr>
            <p:ph idx="1"/>
            <p:extLst>
              <p:ext uri="{D42A27DB-BD31-4B8C-83A1-F6EECF244321}">
                <p14:modId xmlns:p14="http://schemas.microsoft.com/office/powerpoint/2010/main" val="4143243887"/>
              </p:ext>
            </p:extLst>
          </p:nvPr>
        </p:nvGraphicFramePr>
        <p:xfrm>
          <a:off x="1103313" y="2695075"/>
          <a:ext cx="9267908" cy="38821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796391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5000">
              <a:schemeClr val="tx1"/>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C6468-2B3F-4439-9F21-41A88760FC6F}"/>
              </a:ext>
            </a:extLst>
          </p:cNvPr>
          <p:cNvSpPr>
            <a:spLocks noGrp="1"/>
          </p:cNvSpPr>
          <p:nvPr>
            <p:ph type="title"/>
          </p:nvPr>
        </p:nvSpPr>
        <p:spPr>
          <a:xfrm>
            <a:off x="980990" y="753978"/>
            <a:ext cx="8534401" cy="1400621"/>
          </a:xfrm>
        </p:spPr>
        <p:txBody>
          <a:bodyPr/>
          <a:lstStyle/>
          <a:p>
            <a:pPr algn="ctr"/>
            <a:r>
              <a:rPr lang="en-ZA" dirty="0"/>
              <a:t>solution</a:t>
            </a:r>
          </a:p>
        </p:txBody>
      </p:sp>
      <p:sp>
        <p:nvSpPr>
          <p:cNvPr id="3" name="Text Placeholder 2">
            <a:extLst>
              <a:ext uri="{FF2B5EF4-FFF2-40B4-BE49-F238E27FC236}">
                <a16:creationId xmlns:a16="http://schemas.microsoft.com/office/drawing/2014/main" id="{670E3BA7-9AB9-4F09-BE06-E598061CA94D}"/>
              </a:ext>
            </a:extLst>
          </p:cNvPr>
          <p:cNvSpPr>
            <a:spLocks noGrp="1"/>
          </p:cNvSpPr>
          <p:nvPr>
            <p:ph type="body" idx="1"/>
          </p:nvPr>
        </p:nvSpPr>
        <p:spPr>
          <a:xfrm>
            <a:off x="684213" y="2767263"/>
            <a:ext cx="8534400" cy="3753853"/>
          </a:xfrm>
        </p:spPr>
        <p:txBody>
          <a:bodyPr/>
          <a:lstStyle/>
          <a:p>
            <a:r>
              <a:rPr lang="en-US" dirty="0">
                <a:solidFill>
                  <a:schemeClr val="tx1"/>
                </a:solidFill>
                <a:latin typeface="Arial" panose="020B0604020202020204" pitchFamily="34" charset="0"/>
                <a:cs typeface="Arial" panose="020B0604020202020204" pitchFamily="34" charset="0"/>
              </a:rPr>
              <a:t>- </a:t>
            </a:r>
            <a:r>
              <a:rPr lang="en-US" sz="2000" dirty="0">
                <a:solidFill>
                  <a:schemeClr val="tx1"/>
                </a:solidFill>
                <a:latin typeface="Arial" panose="020B0604020202020204" pitchFamily="34" charset="0"/>
                <a:cs typeface="Arial" panose="020B0604020202020204" pitchFamily="34" charset="0"/>
              </a:rPr>
              <a:t>The goal, for this project is to provide software tools to a printing business that sells prints that can be customized with digital images.</a:t>
            </a:r>
          </a:p>
          <a:p>
            <a:r>
              <a:rPr lang="en-US" sz="2000" dirty="0">
                <a:solidFill>
                  <a:schemeClr val="tx1"/>
                </a:solidFill>
                <a:latin typeface="Arial" panose="020B0604020202020204" pitchFamily="34" charset="0"/>
                <a:cs typeface="Arial" panose="020B0604020202020204" pitchFamily="34" charset="0"/>
              </a:rPr>
              <a:t>- To accomplish this function, a photo editor Application must be used by a user from iEscape using a computer.</a:t>
            </a:r>
          </a:p>
          <a:p>
            <a:r>
              <a:rPr lang="en-US" sz="2000" dirty="0">
                <a:solidFill>
                  <a:schemeClr val="tx1"/>
                </a:solidFill>
                <a:latin typeface="Arial" panose="020B0604020202020204" pitchFamily="34" charset="0"/>
                <a:cs typeface="Arial" panose="020B0604020202020204" pitchFamily="34" charset="0"/>
              </a:rPr>
              <a:t>- The user can modify images, adding graphics, and special effects, Then the user can save the altered photos on their local computers and then upload the images.</a:t>
            </a:r>
          </a:p>
          <a:p>
            <a:endParaRPr lang="en-ZA" dirty="0"/>
          </a:p>
        </p:txBody>
      </p:sp>
    </p:spTree>
    <p:extLst>
      <p:ext uri="{BB962C8B-B14F-4D97-AF65-F5344CB8AC3E}">
        <p14:creationId xmlns:p14="http://schemas.microsoft.com/office/powerpoint/2010/main" val="1387358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75DBC-12BC-4493-BCA4-DBF685A03B4F}"/>
              </a:ext>
            </a:extLst>
          </p:cNvPr>
          <p:cNvSpPr>
            <a:spLocks noGrp="1"/>
          </p:cNvSpPr>
          <p:nvPr>
            <p:ph type="title"/>
          </p:nvPr>
        </p:nvSpPr>
        <p:spPr/>
        <p:txBody>
          <a:bodyPr>
            <a:normAutofit fontScale="90000"/>
          </a:bodyPr>
          <a:lstStyle/>
          <a:p>
            <a:r>
              <a:rPr lang="en-ZA" dirty="0"/>
              <a:t>Methodology</a:t>
            </a:r>
            <a:br>
              <a:rPr lang="en-ZA" dirty="0"/>
            </a:br>
            <a:r>
              <a:rPr lang="en-ZA" sz="1800" dirty="0">
                <a:latin typeface="Arial" panose="020B0604020202020204" pitchFamily="34" charset="0"/>
                <a:cs typeface="Arial" panose="020B0604020202020204" pitchFamily="34" charset="0"/>
              </a:rPr>
              <a:t>THIS WILL BE THE FIRST INTERFACE AFTER RUNNING THE APPLICATION, THE APPLICATION’S NAME IS </a:t>
            </a:r>
            <a:r>
              <a:rPr lang="en-ZA" sz="1600" dirty="0">
                <a:latin typeface="Arial" panose="020B0604020202020204" pitchFamily="34" charset="0"/>
                <a:cs typeface="Arial" panose="020B0604020202020204" pitchFamily="34" charset="0"/>
              </a:rPr>
              <a:t>iphotoeditor v0.1. THE USER WILL THEN HAVE TO CLICK ON THE START EDITING BUTTON TO BE ABLE TO START EDITING THE PHOTOS.</a:t>
            </a:r>
            <a:endParaRPr lang="en-ZA" dirty="0"/>
          </a:p>
        </p:txBody>
      </p:sp>
      <p:pic>
        <p:nvPicPr>
          <p:cNvPr id="5" name="Content Placeholder 4" descr="A screenshot of a computer&#10;&#10;Description automatically generated">
            <a:extLst>
              <a:ext uri="{FF2B5EF4-FFF2-40B4-BE49-F238E27FC236}">
                <a16:creationId xmlns:a16="http://schemas.microsoft.com/office/drawing/2014/main" id="{B204487B-5636-4DF6-9461-AE0129C477F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300" t="13552" r="21058" b="25789"/>
          <a:stretch/>
        </p:blipFill>
        <p:spPr>
          <a:xfrm>
            <a:off x="886409" y="0"/>
            <a:ext cx="10832840" cy="4487332"/>
          </a:xfrm>
        </p:spPr>
      </p:pic>
    </p:spTree>
    <p:extLst>
      <p:ext uri="{BB962C8B-B14F-4D97-AF65-F5344CB8AC3E}">
        <p14:creationId xmlns:p14="http://schemas.microsoft.com/office/powerpoint/2010/main" val="3223668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75DBC-12BC-4493-BCA4-DBF685A03B4F}"/>
              </a:ext>
            </a:extLst>
          </p:cNvPr>
          <p:cNvSpPr>
            <a:spLocks noGrp="1"/>
          </p:cNvSpPr>
          <p:nvPr>
            <p:ph type="title"/>
          </p:nvPr>
        </p:nvSpPr>
        <p:spPr>
          <a:xfrm>
            <a:off x="756401" y="4447227"/>
            <a:ext cx="8534400" cy="2258373"/>
          </a:xfrm>
        </p:spPr>
        <p:txBody>
          <a:bodyPr>
            <a:normAutofit/>
          </a:bodyPr>
          <a:lstStyle/>
          <a:p>
            <a:r>
              <a:rPr lang="en-ZA" dirty="0"/>
              <a:t>Methodology</a:t>
            </a:r>
            <a:br>
              <a:rPr lang="en-ZA" dirty="0"/>
            </a:br>
            <a:r>
              <a:rPr lang="en-ZA" sz="1800" dirty="0">
                <a:latin typeface="Arial" panose="020B0604020202020204" pitchFamily="34" charset="0"/>
                <a:cs typeface="Arial" panose="020B0604020202020204" pitchFamily="34" charset="0"/>
              </a:rPr>
              <a:t>THIS WILL THEN BE THE SECOND AND LAST INTERFACE AFTER RUNNING THE APPLICATION. FROM HERE THE USER CAN START BY UPLOADING THE IMAGE THEY WISH TO EDIT BY CLICKING ON THE “UPLOAD” ICON AND THIS WILL GIVE THEM AN OPTION TO SELECT THE IMAGE THEY WISH TO EDIT AND THEY CAN EITHER CHOOSE TO GREYSCALE IT, CROP, ROTATE ETC.</a:t>
            </a:r>
            <a:endParaRPr lang="en-ZA" dirty="0"/>
          </a:p>
        </p:txBody>
      </p:sp>
      <p:pic>
        <p:nvPicPr>
          <p:cNvPr id="5" name="Content Placeholder 4">
            <a:extLst>
              <a:ext uri="{FF2B5EF4-FFF2-40B4-BE49-F238E27FC236}">
                <a16:creationId xmlns:a16="http://schemas.microsoft.com/office/drawing/2014/main" id="{B204487B-5636-4DF6-9461-AE0129C477F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969" t="13763" r="22027" b="26891"/>
          <a:stretch/>
        </p:blipFill>
        <p:spPr>
          <a:xfrm>
            <a:off x="1002633" y="617620"/>
            <a:ext cx="9152020" cy="2879559"/>
          </a:xfrm>
        </p:spPr>
      </p:pic>
    </p:spTree>
    <p:extLst>
      <p:ext uri="{BB962C8B-B14F-4D97-AF65-F5344CB8AC3E}">
        <p14:creationId xmlns:p14="http://schemas.microsoft.com/office/powerpoint/2010/main" val="4250109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D7897-E705-4EF5-B648-35BF7225F4D0}"/>
              </a:ext>
            </a:extLst>
          </p:cNvPr>
          <p:cNvSpPr>
            <a:spLocks noGrp="1"/>
          </p:cNvSpPr>
          <p:nvPr>
            <p:ph type="title"/>
          </p:nvPr>
        </p:nvSpPr>
        <p:spPr>
          <a:xfrm>
            <a:off x="684212" y="4487332"/>
            <a:ext cx="8534400" cy="1825236"/>
          </a:xfrm>
        </p:spPr>
        <p:txBody>
          <a:bodyPr>
            <a:normAutofit fontScale="90000"/>
          </a:bodyPr>
          <a:lstStyle/>
          <a:p>
            <a:r>
              <a:rPr lang="en-ZA" dirty="0"/>
              <a:t>METHODODOLGY</a:t>
            </a:r>
            <a:br>
              <a:rPr lang="en-ZA" dirty="0"/>
            </a:br>
            <a:r>
              <a:rPr lang="en-ZA" sz="1800" dirty="0">
                <a:latin typeface="Arial" panose="020B0604020202020204" pitchFamily="34" charset="0"/>
                <a:cs typeface="Arial" panose="020B0604020202020204" pitchFamily="34" charset="0"/>
              </a:rPr>
              <a:t>this is an example using the greyscale api function. It will darken the image using greyscale capabilities. THE USER HAS TO UPLOAD THE PHOTO, CLICK THE CONNECT BUTTON, CHOOSE THE BUTTON OF THE OPTION THEY WISH TO USE TO EDIT THEIR PHOTO AND then AFTER the user will be able to save the edited photo by clicking the save photo button.</a:t>
            </a:r>
            <a:endParaRPr lang="en-ZA" dirty="0"/>
          </a:p>
        </p:txBody>
      </p:sp>
      <p:pic>
        <p:nvPicPr>
          <p:cNvPr id="5" name="Content Placeholder 4" descr="After the user has uploaded the photo, they then have to click the connect button to be able to edit&#10;&#10;&#10;Description automatically generated">
            <a:extLst>
              <a:ext uri="{FF2B5EF4-FFF2-40B4-BE49-F238E27FC236}">
                <a16:creationId xmlns:a16="http://schemas.microsoft.com/office/drawing/2014/main" id="{FCDA7D23-A93D-41ED-853A-44DF2C44DDA2}"/>
              </a:ext>
              <a:ext uri="{C183D7F6-B498-43B3-948B-1728B52AA6E4}">
                <adec:decorative xmlns:adec="http://schemas.microsoft.com/office/drawing/2017/decorative" val="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651" t="13203" r="13840" b="16454"/>
          <a:stretch/>
        </p:blipFill>
        <p:spPr>
          <a:xfrm>
            <a:off x="0" y="-62387"/>
            <a:ext cx="5350043" cy="4427621"/>
          </a:xfrm>
        </p:spPr>
      </p:pic>
      <p:sp>
        <p:nvSpPr>
          <p:cNvPr id="6" name="Speech Bubble: Oval 5">
            <a:extLst>
              <a:ext uri="{FF2B5EF4-FFF2-40B4-BE49-F238E27FC236}">
                <a16:creationId xmlns:a16="http://schemas.microsoft.com/office/drawing/2014/main" id="{29457E07-0D79-4F17-95AE-10B833F45AB7}"/>
              </a:ext>
            </a:extLst>
          </p:cNvPr>
          <p:cNvSpPr/>
          <p:nvPr/>
        </p:nvSpPr>
        <p:spPr>
          <a:xfrm>
            <a:off x="876717" y="2775283"/>
            <a:ext cx="4264776" cy="1467853"/>
          </a:xfrm>
          <a:prstGeom prst="wedgeEllipseCallou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ZA" dirty="0"/>
              <a:t>User has to click connect button after uploading photo to be able to edit</a:t>
            </a:r>
          </a:p>
        </p:txBody>
      </p:sp>
      <p:pic>
        <p:nvPicPr>
          <p:cNvPr id="7" name="Picture 6">
            <a:extLst>
              <a:ext uri="{FF2B5EF4-FFF2-40B4-BE49-F238E27FC236}">
                <a16:creationId xmlns:a16="http://schemas.microsoft.com/office/drawing/2014/main" id="{DB2EE26A-41A1-4FAA-9B67-AAFCCC39A126}"/>
              </a:ext>
            </a:extLst>
          </p:cNvPr>
          <p:cNvPicPr>
            <a:picLocks noChangeAspect="1"/>
          </p:cNvPicPr>
          <p:nvPr/>
        </p:nvPicPr>
        <p:blipFill rotWithShape="1">
          <a:blip r:embed="rId3">
            <a:extLst>
              <a:ext uri="{28A0092B-C50C-407E-A947-70E740481C1C}">
                <a14:useLocalDpi xmlns:a14="http://schemas.microsoft.com/office/drawing/2010/main" val="0"/>
              </a:ext>
            </a:extLst>
          </a:blip>
          <a:srcRect l="6579" t="14120" r="14068" b="17180"/>
          <a:stretch/>
        </p:blipFill>
        <p:spPr>
          <a:xfrm>
            <a:off x="6841957" y="0"/>
            <a:ext cx="5350043" cy="4427621"/>
          </a:xfrm>
          <a:prstGeom prst="rect">
            <a:avLst/>
          </a:prstGeom>
        </p:spPr>
      </p:pic>
      <p:sp>
        <p:nvSpPr>
          <p:cNvPr id="8" name="Speech Bubble: Oval 7">
            <a:extLst>
              <a:ext uri="{FF2B5EF4-FFF2-40B4-BE49-F238E27FC236}">
                <a16:creationId xmlns:a16="http://schemas.microsoft.com/office/drawing/2014/main" id="{46E1980A-A719-44EC-AFCA-7DB46A728367}"/>
              </a:ext>
            </a:extLst>
          </p:cNvPr>
          <p:cNvSpPr/>
          <p:nvPr/>
        </p:nvSpPr>
        <p:spPr>
          <a:xfrm>
            <a:off x="7569893" y="2709804"/>
            <a:ext cx="4363959" cy="1655430"/>
          </a:xfrm>
          <a:prstGeom prst="wedgeEllipseCallou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ZA" dirty="0"/>
              <a:t>After clicking the greyscale this will be the results and the user has to then save the photo by clicking the save photo button</a:t>
            </a:r>
          </a:p>
        </p:txBody>
      </p:sp>
      <p:cxnSp>
        <p:nvCxnSpPr>
          <p:cNvPr id="10" name="Straight Arrow Connector 9">
            <a:extLst>
              <a:ext uri="{FF2B5EF4-FFF2-40B4-BE49-F238E27FC236}">
                <a16:creationId xmlns:a16="http://schemas.microsoft.com/office/drawing/2014/main" id="{56B92591-91A0-4763-87B4-049C47E060B4}"/>
              </a:ext>
            </a:extLst>
          </p:cNvPr>
          <p:cNvCxnSpPr/>
          <p:nvPr/>
        </p:nvCxnSpPr>
        <p:spPr>
          <a:xfrm>
            <a:off x="5350043" y="2360645"/>
            <a:ext cx="149191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10AF6ECD-583D-4AEB-8B6A-4E6057790C0F}"/>
              </a:ext>
            </a:extLst>
          </p:cNvPr>
          <p:cNvCxnSpPr/>
          <p:nvPr/>
        </p:nvCxnSpPr>
        <p:spPr>
          <a:xfrm>
            <a:off x="6096000" y="1323474"/>
            <a:ext cx="914400" cy="914400"/>
          </a:xfrm>
          <a:prstGeom prst="straightConnector1">
            <a:avLst/>
          </a:prstGeom>
          <a:ln w="34925">
            <a:solidFill>
              <a:srgbClr val="FFFFFF"/>
            </a:solidFill>
            <a:tailEnd type="triangle"/>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1305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50</TotalTime>
  <Words>381</Words>
  <Application>Microsoft Office PowerPoint</Application>
  <PresentationFormat>Widescreen</PresentationFormat>
  <Paragraphs>20</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Century Gothic</vt:lpstr>
      <vt:lpstr>Tahoma</vt:lpstr>
      <vt:lpstr>Wingdings 3</vt:lpstr>
      <vt:lpstr>Slice</vt:lpstr>
      <vt:lpstr>2020 Network project (practical x) presentation </vt:lpstr>
      <vt:lpstr>Problem Statement</vt:lpstr>
      <vt:lpstr>solution</vt:lpstr>
      <vt:lpstr>Methodology THIS WILL BE THE FIRST INTERFACE AFTER RUNNING THE APPLICATION, THE APPLICATION’S NAME IS iphotoeditor v0.1. THE USER WILL THEN HAVE TO CLICK ON THE START EDITING BUTTON TO BE ABLE TO START EDITING THE PHOTOS.</vt:lpstr>
      <vt:lpstr>Methodology THIS WILL THEN BE THE SECOND AND LAST INTERFACE AFTER RUNNING THE APPLICATION. FROM HERE THE USER CAN START BY UPLOADING THE IMAGE THEY WISH TO EDIT BY CLICKING ON THE “UPLOAD” ICON AND THIS WILL GIVE THEM AN OPTION TO SELECT THE IMAGE THEY WISH TO EDIT AND THEY CAN EITHER CHOOSE TO GREYSCALE IT, CROP, ROTATE ETC.</vt:lpstr>
      <vt:lpstr>METHODODOLGY this is an example using the greyscale api function. It will darken the image using greyscale capabilities. THE USER HAS TO UPLOAD THE PHOTO, CLICK THE CONNECT BUTTON, CHOOSE THE BUTTON OF THE OPTION THEY WISH TO USE TO EDIT THEIR PHOTO AND then AFTER the user will be able to save the edited photo by clicking the save photo button.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2020 Network project (practical x) presentation </dc:title>
  <dc:creator>Mohau Mahlakwane</dc:creator>
  <cp:lastModifiedBy>Mohau Mahlakwane</cp:lastModifiedBy>
  <cp:revision>20</cp:revision>
  <dcterms:created xsi:type="dcterms:W3CDTF">2020-10-19T14:15:23Z</dcterms:created>
  <dcterms:modified xsi:type="dcterms:W3CDTF">2020-10-19T15:08:45Z</dcterms:modified>
</cp:coreProperties>
</file>